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275" r:id="rId3"/>
    <p:sldId id="322" r:id="rId4"/>
    <p:sldId id="321" r:id="rId5"/>
    <p:sldId id="314" r:id="rId6"/>
    <p:sldId id="323" r:id="rId7"/>
    <p:sldId id="287" r:id="rId8"/>
    <p:sldId id="304" r:id="rId9"/>
    <p:sldId id="319" r:id="rId10"/>
    <p:sldId id="320" r:id="rId11"/>
    <p:sldId id="326" r:id="rId12"/>
    <p:sldId id="32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CBB8"/>
    <a:srgbClr val="F8C7BA"/>
    <a:srgbClr val="CF473D"/>
    <a:srgbClr val="DC30BB"/>
    <a:srgbClr val="CD683F"/>
    <a:srgbClr val="0000FF"/>
    <a:srgbClr val="FF33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>
        <p:scale>
          <a:sx n="61" d="100"/>
          <a:sy n="61" d="100"/>
        </p:scale>
        <p:origin x="-218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052B88-1CDF-44B8-B3EC-B15F7DBB11D7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65936D-ED4E-4128-96B0-D3FD896BE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53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18F5-6742-4F21-A8B3-58678833F21D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1F28-3B56-48D4-850A-A196EA8E5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2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F3A5-4439-4F16-B3CA-D66CD4D99A3B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CD0C-07FF-44AC-8CED-FBBB2328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4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EFC2-4F50-4B6F-B5B8-01406A487905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D9AB-E3C4-4AA0-B6B0-F5065EBD1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BF456-C894-427E-A6F5-50AD169C5544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A439-17F2-4EA5-B225-118402D6C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6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2D61-5509-4B97-A145-856DA83B19C8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5389-E48A-47A0-9DD4-2BA0BD4F4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2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E22C-AB2B-4935-9932-9261F0957079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92AB-BE54-4F5F-92AD-FA417A222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B23E6-3139-4E1E-A4F6-51EC2D122D97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C1D1-CF8F-4BA5-B409-2754B0B3E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5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D8C0-2AAA-4016-81AD-F19941336F5F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54760-EC04-4249-AD09-0A0661D5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B912-81B1-463C-BCC5-3E0392ADA0A5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57C8-6EA9-4BF8-83B7-F4664791D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1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EE9E-33D1-4D94-8BED-E716BB903FA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ECB3-6A54-4F9C-8C39-2A1CE5C01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9A79-5463-4923-B974-87A780B27E3A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A0D7-DCB0-4467-BF34-DA7083E60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01440-BB52-40E9-AB52-5E6E7C3CC2A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AA1405-705F-4130-8056-BAB12D302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Public\Desktop\Microsoft%20Windows%20Logo.ln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ublic\Desktop\Microsoft%20Windows%20Logo.ln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ublic\Desktop\Microsoft%20Windows%20Logo.ln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ublic\Desktop\Microsoft%20Windows%20Logo.ln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ublic\Desktop\Microsoft%20Windows%20Logo.ln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ublic\Desktop\Microsoft%20Windows%20Logo.ln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gif"/><Relationship Id="rId7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8.xml"/><Relationship Id="rId10" Type="http://schemas.openxmlformats.org/officeDocument/2006/relationships/image" Target="../media/image7.png"/><Relationship Id="rId4" Type="http://schemas.openxmlformats.org/officeDocument/2006/relationships/slide" Target="slide12.xml"/><Relationship Id="rId9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1187450" y="1962150"/>
            <a:ext cx="7270750" cy="2474913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100?</a:t>
            </a: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042988" y="765175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Tin học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5150" y="1270000"/>
            <a:ext cx="7545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u="sng"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vi-VN" altLang="en-US" u="sng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187450" y="1179513"/>
            <a:ext cx="70564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Điền vào chỗ chấm để được số độ quay đúng trong câu lệnh: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 [fd 100 rt ……]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85938" y="2363788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smtClean="0"/>
              <a:t>30 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60575" y="3195638"/>
            <a:ext cx="422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46263" y="4110038"/>
            <a:ext cx="4649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smtClean="0"/>
              <a:t>90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573463" y="332263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pic>
        <p:nvPicPr>
          <p:cNvPr id="12296" name="Picture 9" descr="kitty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2590800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9"/>
          <p:cNvSpPr>
            <a:spLocks noChangeArrowheads="1" noChangeShapeType="1" noTextEdit="1"/>
          </p:cNvSpPr>
          <p:nvPr/>
        </p:nvSpPr>
        <p:spPr bwMode="auto">
          <a:xfrm>
            <a:off x="479425" y="1111250"/>
            <a:ext cx="5786438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TÌM HÌNH BÍ ẨN</a:t>
            </a:r>
          </a:p>
        </p:txBody>
      </p:sp>
      <p:pic>
        <p:nvPicPr>
          <p:cNvPr id="13315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09738" y="188640"/>
            <a:ext cx="3623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 CHƠI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58738" y="2636838"/>
            <a:ext cx="42211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SetpenColor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32188" y="2649538"/>
            <a:ext cx="1871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5130800" y="2636838"/>
            <a:ext cx="401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6[fd 100 rt 60]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429000"/>
            <a:ext cx="40322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16"/>
          <p:cNvSpPr txBox="1">
            <a:spLocks noChangeArrowheads="1"/>
          </p:cNvSpPr>
          <p:nvPr/>
        </p:nvSpPr>
        <p:spPr bwMode="auto">
          <a:xfrm>
            <a:off x="107950" y="1557338"/>
            <a:ext cx="8675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Để thay đổi màu vẽ bằng câu lệnh ta thực hiện như sau: </a:t>
            </a:r>
          </a:p>
        </p:txBody>
      </p:sp>
      <p:pic>
        <p:nvPicPr>
          <p:cNvPr id="14340" name="Picture 6" descr="D:\may kia\POWERPOINT\HINH NEN DEP\hinh nen dep\hinh trang tri\10.gif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76575" y="188913"/>
            <a:ext cx="39417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CA" altLang="en-US" sz="3200" u="sng">
                <a:latin typeface="Times New Roman" pitchFamily="18" charset="0"/>
                <a:cs typeface="Times New Roman" pitchFamily="18" charset="0"/>
              </a:rPr>
              <a:t>Tin học</a:t>
            </a:r>
            <a:endParaRPr lang="fr-FR" alt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03200" y="692150"/>
            <a:ext cx="8940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6. THAY ĐỔI MÀU VẼ, NÉT VẼ BẰNG CÂU LỆNH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741363" y="2060575"/>
            <a:ext cx="74104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SetPenColor n </a:t>
            </a:r>
          </a:p>
          <a:p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(Trong đó n là số màu được quy định trong logo)</a:t>
            </a:r>
          </a:p>
          <a:p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TextBox 16"/>
          <p:cNvSpPr txBox="1">
            <a:spLocks noChangeArrowheads="1"/>
          </p:cNvSpPr>
          <p:nvPr/>
        </p:nvSpPr>
        <p:spPr bwMode="auto">
          <a:xfrm>
            <a:off x="34925" y="3151188"/>
            <a:ext cx="8675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Để thay đổi nét vẽ bằng câu lệnh ta thực hiện như sau: </a:t>
            </a:r>
          </a:p>
        </p:txBody>
      </p:sp>
      <p:sp>
        <p:nvSpPr>
          <p:cNvPr id="14346" name="TextBox 16"/>
          <p:cNvSpPr txBox="1">
            <a:spLocks noChangeArrowheads="1"/>
          </p:cNvSpPr>
          <p:nvPr/>
        </p:nvSpPr>
        <p:spPr bwMode="auto">
          <a:xfrm>
            <a:off x="827088" y="3743325"/>
            <a:ext cx="62547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SetPenSize [ m n]</a:t>
            </a:r>
          </a:p>
          <a:p>
            <a:r>
              <a:rPr lang="en-US" alt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(Trong đó: m là độ rộng nét vẽ</a:t>
            </a:r>
          </a:p>
          <a:p>
            <a:r>
              <a:rPr lang="en-US" alt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   n là độ cao nét vẽ)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13" grpId="0"/>
      <p:bldP spid="14345" grpId="0"/>
      <p:bldP spid="14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107950" y="2330450"/>
            <a:ext cx="8675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Để thay đổi màu vẽ bằng câu lệnh ta thực hiện như sau: </a:t>
            </a:r>
          </a:p>
        </p:txBody>
      </p:sp>
      <p:pic>
        <p:nvPicPr>
          <p:cNvPr id="4100" name="Picture 6" descr="D:\may kia\POWERPOINT\HINH NEN DEP\hinh nen dep\hinh trang tri\10.gif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1384300"/>
            <a:ext cx="601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HĐ1. Thay đổi màu vẽ bằng câu lệnh 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76575" y="188913"/>
            <a:ext cx="39417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CA" altLang="en-US" sz="3200" u="sng">
                <a:latin typeface="Times New Roman" pitchFamily="18" charset="0"/>
                <a:cs typeface="Times New Roman" pitchFamily="18" charset="0"/>
              </a:rPr>
              <a:t>Tin học</a:t>
            </a:r>
            <a:endParaRPr lang="fr-FR" alt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03200" y="693738"/>
            <a:ext cx="8940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6. THAY ĐỔI MÀU VẼ, NÉT VẼ BẰNG CÂU LỆNH</a:t>
            </a: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203200" y="1808163"/>
            <a:ext cx="9183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Muốn thay đổi màu vẽ bằng câu lệnh ta dùng câu lệnh nào?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2892425"/>
            <a:ext cx="5621337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03200" y="3716338"/>
            <a:ext cx="6097588" cy="2449512"/>
          </a:xfrm>
          <a:prstGeom prst="straightConnector1">
            <a:avLst/>
          </a:prstGeom>
          <a:ln w="2222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5724525" y="2924175"/>
            <a:ext cx="30591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B1: Nháy chuột vào ngăn nhập lệnh</a:t>
            </a: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5745163" y="4038600"/>
            <a:ext cx="30591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B2: Gõ lệnh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SetpenColor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/>
      <p:bldP spid="4103" grpId="0"/>
      <p:bldP spid="10" grpId="0"/>
      <p:bldP spid="16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042988" y="333375"/>
            <a:ext cx="727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BẢNG MÀU CỦA LỆNH SETPENCOLOR n</a:t>
            </a:r>
            <a:endParaRPr lang="vi-VN" alt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981075"/>
          <a:ext cx="6864350" cy="512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830"/>
                <a:gridCol w="2384126"/>
                <a:gridCol w="2800394"/>
              </a:tblGrid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1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-Black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Blue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Green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Cyan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Red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Pink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  <a:tr h="6399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00" marB="45700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95738" y="1700213"/>
            <a:ext cx="431800" cy="433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95738" y="2349500"/>
            <a:ext cx="431800" cy="431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95738" y="2997200"/>
            <a:ext cx="431800" cy="4318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92563" y="3644900"/>
            <a:ext cx="431800" cy="4318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92563" y="4292600"/>
            <a:ext cx="431800" cy="431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95738" y="4914900"/>
            <a:ext cx="431800" cy="433388"/>
          </a:xfrm>
          <a:prstGeom prst="ellipse">
            <a:avLst/>
          </a:prstGeom>
          <a:solidFill>
            <a:srgbClr val="FECB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16"/>
          <p:cNvSpPr txBox="1">
            <a:spLocks noChangeArrowheads="1"/>
          </p:cNvSpPr>
          <p:nvPr/>
        </p:nvSpPr>
        <p:spPr bwMode="auto">
          <a:xfrm>
            <a:off x="107950" y="2205038"/>
            <a:ext cx="8675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Để thay đổi màu vẽ bằng câu lệnh ta thực hiện như sau: </a:t>
            </a:r>
          </a:p>
        </p:txBody>
      </p:sp>
      <p:pic>
        <p:nvPicPr>
          <p:cNvPr id="6148" name="Picture 6" descr="D:\may kia\POWERPOINT\HINH NEN DEP\hinh nen dep\hinh trang tri\10.gif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428625" y="1539875"/>
            <a:ext cx="601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HĐ1. Thay đổi màu vẽ bằng câu lệnh 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076575" y="188913"/>
            <a:ext cx="39417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CA" altLang="en-US" sz="3200" u="sng">
                <a:latin typeface="Times New Roman" pitchFamily="18" charset="0"/>
                <a:cs typeface="Times New Roman" pitchFamily="18" charset="0"/>
              </a:rPr>
              <a:t>Tin học</a:t>
            </a:r>
            <a:endParaRPr lang="fr-FR" alt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03200" y="739775"/>
            <a:ext cx="8940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6. THAY ĐỔI MÀU VẼ, NÉT VẼ BẰNG CÂU LỆNH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741363" y="2708275"/>
            <a:ext cx="80422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SetPenColor n </a:t>
            </a:r>
          </a:p>
          <a:p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(Trong đó n là giá trị màu được quy định trong logo)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dụ:  SetPenColor 1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979613" y="4186238"/>
            <a:ext cx="4679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3 [fd 100 rt 120]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536575" y="2163763"/>
            <a:ext cx="8675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Để thay đổi nét vẽ bằng câu lệnh ta thực hiện như thế nào? </a:t>
            </a:r>
          </a:p>
        </p:txBody>
      </p:sp>
      <p:pic>
        <p:nvPicPr>
          <p:cNvPr id="7172" name="Picture 6" descr="D:\may kia\POWERPOINT\HINH NEN DEP\hinh nen dep\hinh trang tri\10.gif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428625" y="1539875"/>
            <a:ext cx="601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HĐ2. Thay đổi nét vẽ bằng câu lệnh 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076575" y="188913"/>
            <a:ext cx="39417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CA" altLang="en-US" sz="3200" u="sng">
                <a:latin typeface="Times New Roman" pitchFamily="18" charset="0"/>
                <a:cs typeface="Times New Roman" pitchFamily="18" charset="0"/>
              </a:rPr>
              <a:t>Tin học</a:t>
            </a:r>
            <a:endParaRPr lang="fr-FR" alt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03200" y="739775"/>
            <a:ext cx="8940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6. THAY ĐỔI MÀU VẼ, NÉT VẼ BẰNG CÂU LỆNH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546225" y="2755900"/>
            <a:ext cx="62547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SetPenSize [ m n]</a:t>
            </a:r>
          </a:p>
          <a:p>
            <a:r>
              <a:rPr lang="en-US" alt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(Trong đó: m là độ rộng nét vẽ</a:t>
            </a:r>
          </a:p>
          <a:p>
            <a:r>
              <a:rPr lang="en-US" alt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   n là độ cao nét vẽ)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dụ:  SetPenSize [4 8]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16"/>
          <p:cNvSpPr txBox="1">
            <a:spLocks noChangeArrowheads="1"/>
          </p:cNvSpPr>
          <p:nvPr/>
        </p:nvSpPr>
        <p:spPr bwMode="auto">
          <a:xfrm>
            <a:off x="-36513" y="1649413"/>
            <a:ext cx="70119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Thay đổi màu vẽ thành màu đỏ, nét vẽ [2 3].</a:t>
            </a:r>
          </a:p>
        </p:txBody>
      </p:sp>
      <p:pic>
        <p:nvPicPr>
          <p:cNvPr id="8196" name="Picture 6" descr="D:\may kia\POWERPOINT\HINH NEN DEP\hinh nen dep\hinh trang tri\10.gif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76575" y="188913"/>
            <a:ext cx="39417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CA" altLang="en-US" sz="3200" u="sng">
                <a:latin typeface="Times New Roman" pitchFamily="18" charset="0"/>
                <a:cs typeface="Times New Roman" pitchFamily="18" charset="0"/>
              </a:rPr>
              <a:t>Tin học</a:t>
            </a:r>
            <a:endParaRPr lang="fr-FR" alt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03200" y="549275"/>
            <a:ext cx="8940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r-FR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6. THAY ĐỔI MÀU VẼ, NÉT VẼ BẰNG CÂU LỆNH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28625" y="1125538"/>
            <a:ext cx="601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HĐ3. Thực hành</a:t>
            </a: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981075" y="2106613"/>
            <a:ext cx="2573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SetPenColor 4 </a:t>
            </a:r>
          </a:p>
        </p:txBody>
      </p:sp>
      <p:sp>
        <p:nvSpPr>
          <p:cNvPr id="9226" name="TextBox 16"/>
          <p:cNvSpPr txBox="1">
            <a:spLocks noChangeArrowheads="1"/>
          </p:cNvSpPr>
          <p:nvPr/>
        </p:nvSpPr>
        <p:spPr bwMode="auto">
          <a:xfrm>
            <a:off x="-107950" y="3032125"/>
            <a:ext cx="9251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b) Viết lệnh điều khiển rùa đi với số lần lặp là 60, số bước đi là 5.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87450" y="3573463"/>
            <a:ext cx="3195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60 [fd 5 rt 6] </a:t>
            </a:r>
            <a:endParaRPr lang="en-US" altLang="en-US" sz="2800"/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-252413" y="4005263"/>
            <a:ext cx="849630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c) Viết lệnh điều khiển rùa đi theo hình bài 1 trang 105</a:t>
            </a:r>
          </a:p>
        </p:txBody>
      </p: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929188"/>
            <a:ext cx="3309938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6013" y="2546350"/>
            <a:ext cx="2578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SetPenSize [2 3]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827088" y="4437063"/>
            <a:ext cx="6072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 [Repeat 60 [fd 5 rt 6] rt 60]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4" grpId="0"/>
      <p:bldP spid="9226" grpId="0"/>
      <p:bldP spid="2" grpId="0"/>
      <p:bldP spid="18" grpId="0"/>
      <p:bldP spid="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479425" y="1111250"/>
            <a:ext cx="5786438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TÌM HÌNH BÍ ẨN</a:t>
            </a:r>
          </a:p>
        </p:txBody>
      </p:sp>
      <p:pic>
        <p:nvPicPr>
          <p:cNvPr id="9219" name="Picture 2" descr="D:\may kia\POWERPOINT\HINH NEN DEP\hinh nen dep\hinh trang tri\anhso.net_10120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D:\may kia\POWERPOINT\HINH NEN DEP\hinh nen dep\hinh trang tri\anhso.net_10120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005138"/>
            <a:ext cx="1727200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5" y="3038475"/>
            <a:ext cx="220821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8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876550"/>
            <a:ext cx="1928812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250" y="4610100"/>
            <a:ext cx="5762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4000" b="1" dirty="0">
                <a:solidFill>
                  <a:srgbClr val="FF3300"/>
                </a:solidFill>
                <a:latin typeface="+mj-lt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1750" y="4614863"/>
            <a:ext cx="5762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4000" b="1" dirty="0">
                <a:solidFill>
                  <a:srgbClr val="FF3300"/>
                </a:solidFill>
                <a:latin typeface="+mj-lt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325" y="4587875"/>
            <a:ext cx="576263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4000" b="1" dirty="0">
                <a:solidFill>
                  <a:srgbClr val="FF3300"/>
                </a:solidFill>
                <a:latin typeface="+mj-lt"/>
              </a:rPr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9738" y="188640"/>
            <a:ext cx="3623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 CHƠI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757238" y="3608388"/>
            <a:ext cx="42211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SetpenColor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81313" y="3575050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16463" y="3575050"/>
            <a:ext cx="4011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6[fd 100 rt 60]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7353" grpId="0" animBg="1"/>
      <p:bldP spid="2" grpId="0"/>
      <p:bldP spid="10" grpId="0"/>
      <p:bldP spid="11" grpId="0"/>
      <p:bldP spid="12" grpId="0"/>
      <p:bldP spid="1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403350" y="1268413"/>
            <a:ext cx="66246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 là câu lệnh để thay đổi màu vẽ</a:t>
            </a:r>
          </a:p>
          <a:p>
            <a:pPr algn="ctr" eaLnBrk="0" hangingPunct="0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thành màu đỏ?</a:t>
            </a:r>
          </a:p>
          <a:p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43163" y="2316163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 smtClean="0"/>
              <a:t>SetpenColor</a:t>
            </a:r>
            <a:r>
              <a:rPr lang="en-US" sz="3200" dirty="0" smtClean="0"/>
              <a:t> </a:t>
            </a:r>
            <a:r>
              <a:rPr lang="en-US" sz="3200" dirty="0"/>
              <a:t>2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28913" y="3136900"/>
            <a:ext cx="4221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dirty="0" err="1"/>
              <a:t>SetpenColor</a:t>
            </a:r>
            <a:r>
              <a:rPr lang="en-US" sz="3200" dirty="0"/>
              <a:t> 3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27313" y="3997325"/>
            <a:ext cx="4649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 smtClean="0"/>
              <a:t>SetpenColor</a:t>
            </a:r>
            <a:r>
              <a:rPr lang="en-US" sz="3200" dirty="0" smtClean="0"/>
              <a:t> 4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03575" y="40767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pic>
        <p:nvPicPr>
          <p:cNvPr id="10248" name="Picture 9" descr="kitty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2590800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26988"/>
            <a:ext cx="91313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273175" y="3141663"/>
            <a:ext cx="648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mấy hình vuông trong hình trên?</a:t>
            </a:r>
            <a:endParaRPr lang="en-US" alt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3787775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/>
              <a:t>4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657600" y="4894263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pic>
        <p:nvPicPr>
          <p:cNvPr id="11270" name="Picture 9" descr="kitty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2590800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3575" y="4259263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smtClean="0"/>
              <a:t>5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35325" y="4797425"/>
            <a:ext cx="1871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 6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27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54138"/>
            <a:ext cx="2732088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Rectangle 1"/>
          <p:cNvSpPr>
            <a:spLocks noChangeArrowheads="1"/>
          </p:cNvSpPr>
          <p:nvPr/>
        </p:nvSpPr>
        <p:spPr bwMode="auto">
          <a:xfrm>
            <a:off x="2312988" y="836613"/>
            <a:ext cx="4776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sát hình và trả lời câu hỏi.</a:t>
            </a:r>
            <a:endParaRPr lang="en-US" alt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24&quot;&gt;&lt;property id=&quot;20148&quot; value=&quot;5&quot;/&gt;&lt;property id=&quot;20300&quot; value=&quot;Slide 1&quot;/&gt;&lt;property id=&quot;20307&quot; value=&quot;289&quot;/&gt;&lt;/object&gt;&lt;object type=&quot;3&quot; unique_id=&quot;10027&quot;&gt;&lt;property id=&quot;20148&quot; value=&quot;5&quot;/&gt;&lt;property id=&quot;20300&quot; value=&quot;Slide 3&quot;/&gt;&lt;property id=&quot;20307&quot; value=&quot;279&quot;/&gt;&lt;/object&gt;&lt;object type=&quot;3&quot; unique_id=&quot;10028&quot;&gt;&lt;property id=&quot;20148&quot; value=&quot;5&quot;/&gt;&lt;property id=&quot;20300&quot; value=&quot;Slide 5&quot;/&gt;&lt;property id=&quot;20307&quot; value=&quot;291&quot;/&gt;&lt;/object&gt;&lt;object type=&quot;3&quot; unique_id=&quot;10034&quot;&gt;&lt;property id=&quot;20148&quot; value=&quot;5&quot;/&gt;&lt;property id=&quot;20300&quot; value=&quot;Slide 9&quot;/&gt;&lt;property id=&quot;20307&quot; value=&quot;287&quot;/&gt;&lt;/object&gt;&lt;object type=&quot;3&quot; unique_id=&quot;10035&quot;&gt;&lt;property id=&quot;20148&quot; value=&quot;5&quot;/&gt;&lt;property id=&quot;20300&quot; value=&quot;Slide 14&quot;/&gt;&lt;property id=&quot;20307&quot; value=&quot;292&quot;/&gt;&lt;/object&gt;&lt;object type=&quot;3&quot; unique_id=&quot;10154&quot;&gt;&lt;property id=&quot;20148&quot; value=&quot;5&quot;/&gt;&lt;property id=&quot;20300&quot; value=&quot;Slide 2&quot;/&gt;&lt;property id=&quot;20307&quot; value=&quot;311&quot;/&gt;&lt;/object&gt;&lt;object type=&quot;3&quot; unique_id=&quot;10155&quot;&gt;&lt;property id=&quot;20148&quot; value=&quot;5&quot;/&gt;&lt;property id=&quot;20300&quot; value=&quot;Slide 6&quot;/&gt;&lt;property id=&quot;20307&quot; value=&quot;312&quot;/&gt;&lt;/object&gt;&lt;object type=&quot;3&quot; unique_id=&quot;10156&quot;&gt;&lt;property id=&quot;20148&quot; value=&quot;5&quot;/&gt;&lt;property id=&quot;20300&quot; value=&quot;Slide 7&quot;/&gt;&lt;property id=&quot;20307&quot; value=&quot;308&quot;/&gt;&lt;/object&gt;&lt;object type=&quot;3&quot; unique_id=&quot;10157&quot;&gt;&lt;property id=&quot;20148&quot; value=&quot;5&quot;/&gt;&lt;property id=&quot;20300&quot; value=&quot;Slide 8&quot;/&gt;&lt;property id=&quot;20307&quot; value=&quot;310&quot;/&gt;&lt;/object&gt;&lt;object type=&quot;3&quot; unique_id=&quot;10158&quot;&gt;&lt;property id=&quot;20148&quot; value=&quot;5&quot;/&gt;&lt;property id=&quot;20300&quot; value=&quot;Slide 10&quot;/&gt;&lt;property id=&quot;20307&quot; value=&quot;304&quot;/&gt;&lt;/object&gt;&lt;object type=&quot;3&quot; unique_id=&quot;10159&quot;&gt;&lt;property id=&quot;20148&quot; value=&quot;5&quot;/&gt;&lt;property id=&quot;20300&quot; value=&quot;Slide 11&quot;/&gt;&lt;property id=&quot;20307&quot; value=&quot;306&quot;/&gt;&lt;/object&gt;&lt;object type=&quot;3&quot; unique_id=&quot;10160&quot;&gt;&lt;property id=&quot;20148&quot; value=&quot;5&quot;/&gt;&lt;property id=&quot;20300&quot; value=&quot;Slide 12&quot;/&gt;&lt;property id=&quot;20307&quot; value=&quot;309&quot;/&gt;&lt;/object&gt;&lt;object type=&quot;3&quot; unique_id=&quot;10161&quot;&gt;&lt;property id=&quot;20148&quot; value=&quot;5&quot;/&gt;&lt;property id=&quot;20300&quot; value=&quot;Slide 13&quot;/&gt;&lt;property id=&quot;20307&quot; value=&quot;31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utucquyen3Nhu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Thutucquyen3Nhung</Template>
  <TotalTime>2539</TotalTime>
  <Words>550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Constantia</vt:lpstr>
      <vt:lpstr>Thutucquyen3Nhung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SKY</cp:lastModifiedBy>
  <cp:revision>194</cp:revision>
  <dcterms:created xsi:type="dcterms:W3CDTF">2013-03-07T15:35:39Z</dcterms:created>
  <dcterms:modified xsi:type="dcterms:W3CDTF">2020-03-16T09:04:17Z</dcterms:modified>
</cp:coreProperties>
</file>